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7686E-1BDA-0346-83C5-0A07014B1CFE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967A2-1065-EF49-AAA2-DB235F5F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0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1.jpeg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921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Revolutionizing Healthcare: The AI &amp; VR Synergy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375585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the transformative power of AI and VR in healthcare. These address current challenges like accessibility, cost, and treatment personalization. AI-powered VR is set to revolutionize healthcare delivery and improve patient outcomes.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24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VR/AR healthcare market is projected to reach $7.96B by 2028. The AI in healthcare market is expected to reach $103.7B by 2028.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03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801"/>
            <a:ext cx="1463040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87" y="4376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Future of Healthcare is Here: Embrace AI &amp; VR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7586" y="22335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and VR are converging to revolutionize healthcare. This means improved diagnostics, personalized treatment, and enhanced patient outcomes. The market is vast and growing.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7585" y="3156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Explore, invest, and collaborate to shape the future of AI-powered VR healthcare. The future of healthcare is now.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780"/>
            <a:ext cx="13056393" cy="85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VR: Diagnostics and Treatment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8" y="1561241"/>
            <a:ext cx="2915949" cy="42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Precise Diagnostics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8" y="227086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algorithms analyze patient data in VR for precise diagnostics.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08158"/>
            <a:ext cx="3231060" cy="1549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AI eye movement analysis in VR detects neurological disorders with 90%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 rot="10800000" flipV="1">
            <a:off x="5332929" y="1561241"/>
            <a:ext cx="2795072" cy="42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Therapies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26142" y="22232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guides VR therapies, optimizing treatment plans.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 rot="10800000" flipV="1">
            <a:off x="5260636" y="3184796"/>
            <a:ext cx="3548198" cy="1018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AI tailors PTSD VR therapy, reducing treatment time by 30%.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 rot="10800000" flipH="1" flipV="1">
            <a:off x="3709737" y="4995080"/>
            <a:ext cx="2349022" cy="54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Tutors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3709736" y="55821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tutors guide users in VR, with feedback and personalized learning.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841954" y="655917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Surgical training in VR improves skill acquisition by 45%.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A8144-ED57-0546-DE87-8FD6403E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56" y="1403940"/>
            <a:ext cx="5688634" cy="6825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" y="4582432"/>
            <a:ext cx="14630400" cy="3647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0" y="470236"/>
            <a:ext cx="1124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VR Pain Management &amp; Rehabilitation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535754" y="139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Pain Distraction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197840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VR environments distract from pain.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 rot="10800000" flipV="1">
            <a:off x="1530905" y="2931406"/>
            <a:ext cx="2835235" cy="116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 pain distraction during burn wound care reduces pain by 50%.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 rot="10800000" flipV="1">
            <a:off x="5954077" y="1396884"/>
            <a:ext cx="2997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Rehab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 rot="10800000" flipV="1">
            <a:off x="5954078" y="2005043"/>
            <a:ext cx="2997988" cy="108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AI-enhanced VR rehabilitation adapts to patient progress.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54077" y="333020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Stroke rehab with AI-powered VR games improves motor function recovery by 40%.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 rot="10800000" flipV="1">
            <a:off x="10377250" y="1315104"/>
            <a:ext cx="3244216" cy="43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Gamified Compliance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69737" y="20050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Gamified VR and AI improve patient compliance.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64262" y="303059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prompts and rewards increase patient engagement by 60%.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99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Mental Health Support via VR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176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11429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Virtual Therapists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65617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therapists offer personalized support.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88097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 helps improve communication skills by 35%.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01763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5904" y="3811429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25904" y="430184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analyzes VR interaction for early issue detection.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3425904" y="5526643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predicts depression with 85% accuracy.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01763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58138" y="381142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6058138" y="430184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HIPAA compliance is critical.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31923"/>
            <a:ext cx="12910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Medical Training and Education via AI in VR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69584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 rot="10800000" flipV="1">
            <a:off x="1020603" y="3037509"/>
            <a:ext cx="286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Realistic Simulations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375693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Realistic VR simulations are enhanced with AI.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20604" y="445209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surgical simulations reduce errors by 25%.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67" y="1669584"/>
            <a:ext cx="6521410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2278" y="3037508"/>
            <a:ext cx="3248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2278" y="367105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learning paths for medical students.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636669" y="427064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increases knowledge retention by 20%.</a:t>
            </a:r>
            <a:endParaRPr lang="en-US" sz="17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DA15CF-4576-6486-F7DC-EDEF220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776" y="4965810"/>
            <a:ext cx="14741952" cy="32309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493562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Opportunities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0" y="1811474"/>
            <a:ext cx="2888724" cy="782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Security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-1644709" y="2420658"/>
            <a:ext cx="5319951" cy="1072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privacy regulations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 flipH="1">
            <a:off x="5553431" y="2792910"/>
            <a:ext cx="3523536" cy="147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5553430" y="3241298"/>
            <a:ext cx="220980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Affordability of VR/AI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99507" y="4074261"/>
            <a:ext cx="2389216" cy="34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Unbiased AI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-1197768" y="4419778"/>
            <a:ext cx="5025614" cy="39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unbiased algorithms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442226" y="5053548"/>
            <a:ext cx="2771180" cy="125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Clinical Validation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5442226" y="5503757"/>
            <a:ext cx="5319951" cy="63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Regulatory approval needed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96931" y="6027167"/>
            <a:ext cx="2771180" cy="190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1" y="6418126"/>
            <a:ext cx="3148656" cy="187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Partnerships are essential</a:t>
            </a:r>
            <a:endParaRPr lang="en-US" sz="1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874B18-FCF9-4A31-D063-2EAF0FB0C0C2}"/>
              </a:ext>
            </a:extLst>
          </p:cNvPr>
          <p:cNvSpPr/>
          <p:nvPr/>
        </p:nvSpPr>
        <p:spPr>
          <a:xfrm rot="10800000" flipV="1">
            <a:off x="4121645" y="5150633"/>
            <a:ext cx="1112908" cy="480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</a:t>
            </a:r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98EBEE-B514-D31D-D16E-087EE0ECFE88}"/>
              </a:ext>
            </a:extLst>
          </p:cNvPr>
          <p:cNvSpPr/>
          <p:nvPr/>
        </p:nvSpPr>
        <p:spPr>
          <a:xfrm rot="10800000" flipV="1">
            <a:off x="4121645" y="1931910"/>
            <a:ext cx="1112908" cy="480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D8755B-B12F-C980-0DDC-EF1449E5924E}"/>
              </a:ext>
            </a:extLst>
          </p:cNvPr>
          <p:cNvSpPr/>
          <p:nvPr/>
        </p:nvSpPr>
        <p:spPr>
          <a:xfrm rot="10800000" flipV="1">
            <a:off x="4096168" y="6027167"/>
            <a:ext cx="1112908" cy="480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6</a:t>
            </a:r>
            <a:endParaRPr lang="en-US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E5DD86-F2AA-A3EA-AC97-2B57ECA17BEB}"/>
              </a:ext>
            </a:extLst>
          </p:cNvPr>
          <p:cNvSpPr/>
          <p:nvPr/>
        </p:nvSpPr>
        <p:spPr>
          <a:xfrm rot="10800000" flipV="1">
            <a:off x="4096168" y="4159703"/>
            <a:ext cx="1112908" cy="480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3</a:t>
            </a:r>
            <a:endParaRPr lang="en-US" b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43527D9-BDCC-3F0F-93D6-3353C1C37BE8}"/>
              </a:ext>
            </a:extLst>
          </p:cNvPr>
          <p:cNvSpPr/>
          <p:nvPr/>
        </p:nvSpPr>
        <p:spPr>
          <a:xfrm rot="10800000" flipV="1">
            <a:off x="4096168" y="2922840"/>
            <a:ext cx="1112908" cy="480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  <a:endParaRPr lang="en-US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431218-288B-C394-ABE2-EEED31FA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448" y="4958"/>
            <a:ext cx="5319952" cy="82246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387352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and applications used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1872258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53424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3D development platform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287911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Unreal Engine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3949898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real-time 3D creation tool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4703564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TensorFlow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365552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Open-source machine learning framework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119217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PyTorch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678120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Open-source machine learning framework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087" y="1681681"/>
            <a:ext cx="9387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Languages and Technology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-623828" y="3135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C#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-1131622" y="375189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language for Unity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82" y="2898927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6453" y="3135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C++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76453" y="357044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in Unreal Engine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54" y="2824370"/>
            <a:ext cx="4328828" cy="43288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6453" y="5552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162785" y="613666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Popular for AI development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080" y="2898927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-468191" y="5729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VR Headsets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-1249695" y="615853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Oculus, HTC Vive, etc.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682" y="3135074"/>
            <a:ext cx="4328828" cy="4328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5D0DF2-0052-45FB-DC12-20046FE4585E}"/>
              </a:ext>
            </a:extLst>
          </p:cNvPr>
          <p:cNvSpPr txBox="1"/>
          <p:nvPr/>
        </p:nvSpPr>
        <p:spPr>
          <a:xfrm>
            <a:off x="5850325" y="387437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EB265-6E0D-59B8-A827-00A7B0562401}"/>
              </a:ext>
            </a:extLst>
          </p:cNvPr>
          <p:cNvSpPr txBox="1"/>
          <p:nvPr/>
        </p:nvSpPr>
        <p:spPr>
          <a:xfrm>
            <a:off x="3350297" y="39301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FC13D-A6EB-C84B-5731-F87E78CE0A38}"/>
              </a:ext>
            </a:extLst>
          </p:cNvPr>
          <p:cNvSpPr txBox="1"/>
          <p:nvPr/>
        </p:nvSpPr>
        <p:spPr>
          <a:xfrm>
            <a:off x="5865727" y="625977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3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E69B7E-72C2-2ED9-7E6E-DB636448863C}"/>
              </a:ext>
            </a:extLst>
          </p:cNvPr>
          <p:cNvSpPr txBox="1"/>
          <p:nvPr/>
        </p:nvSpPr>
        <p:spPr>
          <a:xfrm>
            <a:off x="3498143" y="61366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4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5513A7-9525-0CFA-C253-F80524289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1688" y="1"/>
            <a:ext cx="4189902" cy="8236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10800000" flipV="1">
            <a:off x="793790" y="541229"/>
            <a:ext cx="13042821" cy="140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and disadvantages of AI in VR health care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treatments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training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access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34177" y="3910069"/>
            <a:ext cx="1589889" cy="670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934177" y="4485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costs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23479" y="4961958"/>
            <a:ext cx="5336847" cy="349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security risks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34177" y="52532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 concerns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34176" y="5695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human touch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BBF1DA-B0B3-1908-1F71-F4CB4E25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18" y="1661505"/>
            <a:ext cx="6837945" cy="6561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thirumalaiarasan773@gmail.com</cp:lastModifiedBy>
  <cp:revision>5</cp:revision>
  <dcterms:created xsi:type="dcterms:W3CDTF">2025-03-03T05:07:01Z</dcterms:created>
  <dcterms:modified xsi:type="dcterms:W3CDTF">2025-03-05T05:23:35Z</dcterms:modified>
</cp:coreProperties>
</file>